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7"/>
  </p:notesMasterIdLst>
  <p:sldIdLst>
    <p:sldId id="4661" r:id="rId3"/>
    <p:sldId id="4662" r:id="rId4"/>
    <p:sldId id="4663" r:id="rId5"/>
    <p:sldId id="46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贵申 王" userId="201fba2491c5f930" providerId="LiveId" clId="{63A8F0EC-DC07-4FBB-A398-8EBF8C7C53F7}"/>
    <pc:docChg chg="addSld delSld modSld">
      <pc:chgData name="贵申 王" userId="201fba2491c5f930" providerId="LiveId" clId="{63A8F0EC-DC07-4FBB-A398-8EBF8C7C53F7}" dt="2024-02-15T04:35:27.247" v="174" actId="20577"/>
      <pc:docMkLst>
        <pc:docMk/>
      </pc:docMkLst>
      <pc:sldChg chg="del">
        <pc:chgData name="贵申 王" userId="201fba2491c5f930" providerId="LiveId" clId="{63A8F0EC-DC07-4FBB-A398-8EBF8C7C53F7}" dt="2024-02-15T04:08:53.145" v="3" actId="47"/>
        <pc:sldMkLst>
          <pc:docMk/>
          <pc:sldMk cId="1672213617" sldId="4636"/>
        </pc:sldMkLst>
      </pc:sldChg>
      <pc:sldChg chg="del">
        <pc:chgData name="贵申 王" userId="201fba2491c5f930" providerId="LiveId" clId="{63A8F0EC-DC07-4FBB-A398-8EBF8C7C53F7}" dt="2024-02-15T04:08:53.145" v="3" actId="47"/>
        <pc:sldMkLst>
          <pc:docMk/>
          <pc:sldMk cId="1845644041" sldId="4637"/>
        </pc:sldMkLst>
      </pc:sldChg>
      <pc:sldChg chg="del">
        <pc:chgData name="贵申 王" userId="201fba2491c5f930" providerId="LiveId" clId="{63A8F0EC-DC07-4FBB-A398-8EBF8C7C53F7}" dt="2024-02-15T04:08:53.145" v="3" actId="47"/>
        <pc:sldMkLst>
          <pc:docMk/>
          <pc:sldMk cId="1949370932" sldId="4638"/>
        </pc:sldMkLst>
      </pc:sldChg>
      <pc:sldChg chg="modSp mod">
        <pc:chgData name="贵申 王" userId="201fba2491c5f930" providerId="LiveId" clId="{63A8F0EC-DC07-4FBB-A398-8EBF8C7C53F7}" dt="2024-02-15T04:35:27.247" v="174" actId="20577"/>
        <pc:sldMkLst>
          <pc:docMk/>
          <pc:sldMk cId="3166160250" sldId="4661"/>
        </pc:sldMkLst>
      </pc:sldChg>
      <pc:sldChg chg="modSp add mod">
        <pc:chgData name="贵申 王" userId="201fba2491c5f930" providerId="LiveId" clId="{63A8F0EC-DC07-4FBB-A398-8EBF8C7C53F7}" dt="2024-02-15T04:29:24.121" v="154" actId="20577"/>
        <pc:sldMkLst>
          <pc:docMk/>
          <pc:sldMk cId="3265491517" sldId="4662"/>
        </pc:sldMkLst>
      </pc:sldChg>
      <pc:sldChg chg="modSp add mod">
        <pc:chgData name="贵申 王" userId="201fba2491c5f930" providerId="LiveId" clId="{63A8F0EC-DC07-4FBB-A398-8EBF8C7C53F7}" dt="2024-02-15T04:31:47.963" v="164" actId="20577"/>
        <pc:sldMkLst>
          <pc:docMk/>
          <pc:sldMk cId="2923489018" sldId="4663"/>
        </pc:sldMkLst>
      </pc:sldChg>
      <pc:sldChg chg="modSp add mod">
        <pc:chgData name="贵申 王" userId="201fba2491c5f930" providerId="LiveId" clId="{63A8F0EC-DC07-4FBB-A398-8EBF8C7C53F7}" dt="2024-02-15T04:34:10.213" v="173" actId="20577"/>
        <pc:sldMkLst>
          <pc:docMk/>
          <pc:sldMk cId="321536231" sldId="4664"/>
        </pc:sldMkLst>
      </pc:sldChg>
    </pc:docChg>
  </pc:docChgLst>
  <pc:docChgLst>
    <pc:chgData name="贵申 王" userId="201fba2491c5f930" providerId="LiveId" clId="{4DCB6F56-424B-439B-9A2F-B53CC98F85DC}"/>
    <pc:docChg chg="modSld">
      <pc:chgData name="贵申 王" userId="201fba2491c5f930" providerId="LiveId" clId="{4DCB6F56-424B-439B-9A2F-B53CC98F85DC}" dt="2025-05-29T02:30:47.531" v="0"/>
      <pc:docMkLst>
        <pc:docMk/>
      </pc:docMkLst>
      <pc:sldChg chg="modSp">
        <pc:chgData name="贵申 王" userId="201fba2491c5f930" providerId="LiveId" clId="{4DCB6F56-424B-439B-9A2F-B53CC98F85DC}" dt="2025-05-29T02:30:47.531" v="0"/>
        <pc:sldMkLst>
          <pc:docMk/>
          <pc:sldMk cId="3166160250" sldId="4661"/>
        </pc:sldMkLst>
        <pc:spChg chg="mod">
          <ac:chgData name="贵申 王" userId="201fba2491c5f930" providerId="LiveId" clId="{4DCB6F56-424B-439B-9A2F-B53CC98F85DC}" dt="2025-05-29T02:30:47.531" v="0"/>
          <ac:spMkLst>
            <pc:docMk/>
            <pc:sldMk cId="3166160250" sldId="4661"/>
            <ac:spMk id="208898" creationId="{FD85F6DE-2BB8-453A-BA33-8C885727BA08}"/>
          </ac:spMkLst>
        </pc:spChg>
        <pc:spChg chg="mod">
          <ac:chgData name="贵申 王" userId="201fba2491c5f930" providerId="LiveId" clId="{4DCB6F56-424B-439B-9A2F-B53CC98F85DC}" dt="2025-05-29T02:30:47.531" v="0"/>
          <ac:spMkLst>
            <pc:docMk/>
            <pc:sldMk cId="3166160250" sldId="4661"/>
            <ac:spMk id="208899" creationId="{61CD89DF-5916-4A31-B7C9-BA0D7030372C}"/>
          </ac:spMkLst>
        </pc:spChg>
      </pc:sldChg>
      <pc:sldChg chg="modSp">
        <pc:chgData name="贵申 王" userId="201fba2491c5f930" providerId="LiveId" clId="{4DCB6F56-424B-439B-9A2F-B53CC98F85DC}" dt="2025-05-29T02:30:47.531" v="0"/>
        <pc:sldMkLst>
          <pc:docMk/>
          <pc:sldMk cId="1766884517" sldId="4662"/>
        </pc:sldMkLst>
        <pc:spChg chg="mod">
          <ac:chgData name="贵申 王" userId="201fba2491c5f930" providerId="LiveId" clId="{4DCB6F56-424B-439B-9A2F-B53CC98F85DC}" dt="2025-05-29T02:30:47.531" v="0"/>
          <ac:spMkLst>
            <pc:docMk/>
            <pc:sldMk cId="1766884517" sldId="4662"/>
            <ac:spMk id="208898" creationId="{CB6C3965-B6C3-68A0-8F57-736006B3936C}"/>
          </ac:spMkLst>
        </pc:spChg>
        <pc:spChg chg="mod">
          <ac:chgData name="贵申 王" userId="201fba2491c5f930" providerId="LiveId" clId="{4DCB6F56-424B-439B-9A2F-B53CC98F85DC}" dt="2025-05-29T02:30:47.531" v="0"/>
          <ac:spMkLst>
            <pc:docMk/>
            <pc:sldMk cId="1766884517" sldId="4662"/>
            <ac:spMk id="208899" creationId="{D733EC37-9FED-CAFF-B321-227250863ACB}"/>
          </ac:spMkLst>
        </pc:spChg>
      </pc:sldChg>
      <pc:sldChg chg="modSp">
        <pc:chgData name="贵申 王" userId="201fba2491c5f930" providerId="LiveId" clId="{4DCB6F56-424B-439B-9A2F-B53CC98F85DC}" dt="2025-05-29T02:30:47.531" v="0"/>
        <pc:sldMkLst>
          <pc:docMk/>
          <pc:sldMk cId="463412649" sldId="4663"/>
        </pc:sldMkLst>
        <pc:spChg chg="mod">
          <ac:chgData name="贵申 王" userId="201fba2491c5f930" providerId="LiveId" clId="{4DCB6F56-424B-439B-9A2F-B53CC98F85DC}" dt="2025-05-29T02:30:47.531" v="0"/>
          <ac:spMkLst>
            <pc:docMk/>
            <pc:sldMk cId="463412649" sldId="4663"/>
            <ac:spMk id="208898" creationId="{BB074247-0C8D-1855-87CC-DA3A64CC4985}"/>
          </ac:spMkLst>
        </pc:spChg>
        <pc:spChg chg="mod">
          <ac:chgData name="贵申 王" userId="201fba2491c5f930" providerId="LiveId" clId="{4DCB6F56-424B-439B-9A2F-B53CC98F85DC}" dt="2025-05-29T02:30:47.531" v="0"/>
          <ac:spMkLst>
            <pc:docMk/>
            <pc:sldMk cId="463412649" sldId="4663"/>
            <ac:spMk id="208899" creationId="{BCB399AF-60CD-4E5B-A63C-E91433EE9A33}"/>
          </ac:spMkLst>
        </pc:spChg>
      </pc:sldChg>
      <pc:sldChg chg="modSp">
        <pc:chgData name="贵申 王" userId="201fba2491c5f930" providerId="LiveId" clId="{4DCB6F56-424B-439B-9A2F-B53CC98F85DC}" dt="2025-05-29T02:30:47.531" v="0"/>
        <pc:sldMkLst>
          <pc:docMk/>
          <pc:sldMk cId="839853135" sldId="4664"/>
        </pc:sldMkLst>
        <pc:spChg chg="mod">
          <ac:chgData name="贵申 王" userId="201fba2491c5f930" providerId="LiveId" clId="{4DCB6F56-424B-439B-9A2F-B53CC98F85DC}" dt="2025-05-29T02:30:47.531" v="0"/>
          <ac:spMkLst>
            <pc:docMk/>
            <pc:sldMk cId="839853135" sldId="4664"/>
            <ac:spMk id="208898" creationId="{C2A16C20-1198-C743-F4B5-807934B28AD8}"/>
          </ac:spMkLst>
        </pc:spChg>
        <pc:spChg chg="mod">
          <ac:chgData name="贵申 王" userId="201fba2491c5f930" providerId="LiveId" clId="{4DCB6F56-424B-439B-9A2F-B53CC98F85DC}" dt="2025-05-29T02:30:47.531" v="0"/>
          <ac:spMkLst>
            <pc:docMk/>
            <pc:sldMk cId="839853135" sldId="4664"/>
            <ac:spMk id="208899" creationId="{3A6C411B-0430-DC3A-7A50-6E0C4F0410CA}"/>
          </ac:spMkLst>
        </pc:spChg>
      </pc:sldChg>
    </pc:docChg>
  </pc:docChgLst>
  <pc:docChgLst>
    <pc:chgData name="贵申 王" userId="201fba2491c5f930" providerId="LiveId" clId="{E136FF1B-8219-44F2-93C1-E7DD41899BAB}"/>
    <pc:docChg chg="undo custSel addSld delSld modSld">
      <pc:chgData name="贵申 王" userId="201fba2491c5f930" providerId="LiveId" clId="{E136FF1B-8219-44F2-93C1-E7DD41899BAB}" dt="2024-02-15T19:11:57.711" v="298" actId="20577"/>
      <pc:docMkLst>
        <pc:docMk/>
      </pc:docMkLst>
      <pc:sldChg chg="modSp mod">
        <pc:chgData name="贵申 王" userId="201fba2491c5f930" providerId="LiveId" clId="{E136FF1B-8219-44F2-93C1-E7DD41899BAB}" dt="2024-02-15T19:09:29.953" v="272" actId="20577"/>
        <pc:sldMkLst>
          <pc:docMk/>
          <pc:sldMk cId="3166160250" sldId="4661"/>
        </pc:sldMkLst>
      </pc:sldChg>
      <pc:sldChg chg="modSp add del mod">
        <pc:chgData name="贵申 王" userId="201fba2491c5f930" providerId="LiveId" clId="{E136FF1B-8219-44F2-93C1-E7DD41899BAB}" dt="2024-02-15T18:33:14.834" v="45" actId="47"/>
        <pc:sldMkLst>
          <pc:docMk/>
          <pc:sldMk cId="1426905965" sldId="4662"/>
        </pc:sldMkLst>
      </pc:sldChg>
      <pc:sldChg chg="modSp add mod">
        <pc:chgData name="贵申 王" userId="201fba2491c5f930" providerId="LiveId" clId="{E136FF1B-8219-44F2-93C1-E7DD41899BAB}" dt="2024-02-15T19:10:52.899" v="281" actId="20577"/>
        <pc:sldMkLst>
          <pc:docMk/>
          <pc:sldMk cId="1766884517" sldId="4662"/>
        </pc:sldMkLst>
      </pc:sldChg>
      <pc:sldChg chg="del">
        <pc:chgData name="贵申 王" userId="201fba2491c5f930" providerId="LiveId" clId="{E136FF1B-8219-44F2-93C1-E7DD41899BAB}" dt="2024-02-15T18:23:34.849" v="1" actId="47"/>
        <pc:sldMkLst>
          <pc:docMk/>
          <pc:sldMk cId="2659026518" sldId="4662"/>
        </pc:sldMkLst>
      </pc:sldChg>
      <pc:sldChg chg="modSp add mod">
        <pc:chgData name="贵申 王" userId="201fba2491c5f930" providerId="LiveId" clId="{E136FF1B-8219-44F2-93C1-E7DD41899BAB}" dt="2024-02-15T19:11:22.657" v="285" actId="20577"/>
        <pc:sldMkLst>
          <pc:docMk/>
          <pc:sldMk cId="463412649" sldId="4663"/>
        </pc:sldMkLst>
      </pc:sldChg>
      <pc:sldChg chg="modSp add mod">
        <pc:chgData name="贵申 王" userId="201fba2491c5f930" providerId="LiveId" clId="{E136FF1B-8219-44F2-93C1-E7DD41899BAB}" dt="2024-02-15T19:11:57.711" v="298" actId="20577"/>
        <pc:sldMkLst>
          <pc:docMk/>
          <pc:sldMk cId="839853135" sldId="4664"/>
        </pc:sldMkLst>
      </pc:sldChg>
    </pc:docChg>
  </pc:docChgLst>
  <pc:docChgLst>
    <pc:chgData name="贵申" userId="201fba2491c5f930" providerId="LiveId" clId="{A9813833-D002-4571-B801-CA4D6F6EE25C}"/>
    <pc:docChg chg="addSld modSld">
      <pc:chgData name="贵申" userId="201fba2491c5f930" providerId="LiveId" clId="{A9813833-D002-4571-B801-CA4D6F6EE25C}" dt="2023-08-08T19:54:16.233" v="24" actId="20577"/>
      <pc:docMkLst>
        <pc:docMk/>
      </pc:docMkLst>
      <pc:sldChg chg="modSp add mod">
        <pc:chgData name="贵申" userId="201fba2491c5f930" providerId="LiveId" clId="{A9813833-D002-4571-B801-CA4D6F6EE25C}" dt="2023-08-08T19:54:07.249" v="22" actId="20577"/>
        <pc:sldMkLst>
          <pc:docMk/>
          <pc:sldMk cId="1672213617" sldId="4636"/>
        </pc:sldMkLst>
      </pc:sldChg>
      <pc:sldChg chg="modSp add mod">
        <pc:chgData name="贵申" userId="201fba2491c5f930" providerId="LiveId" clId="{A9813833-D002-4571-B801-CA4D6F6EE25C}" dt="2023-08-08T19:53:51.630" v="20" actId="20577"/>
        <pc:sldMkLst>
          <pc:docMk/>
          <pc:sldMk cId="1845644041" sldId="4637"/>
        </pc:sldMkLst>
      </pc:sldChg>
      <pc:sldChg chg="modSp add mod">
        <pc:chgData name="贵申" userId="201fba2491c5f930" providerId="LiveId" clId="{A9813833-D002-4571-B801-CA4D6F6EE25C}" dt="2023-08-08T19:53:01.027" v="18" actId="20577"/>
        <pc:sldMkLst>
          <pc:docMk/>
          <pc:sldMk cId="1949370932" sldId="4638"/>
        </pc:sldMkLst>
      </pc:sldChg>
      <pc:sldChg chg="modSp add mod">
        <pc:chgData name="贵申" userId="201fba2491c5f930" providerId="LiveId" clId="{A9813833-D002-4571-B801-CA4D6F6EE25C}" dt="2023-08-08T19:54:16.233" v="24" actId="20577"/>
        <pc:sldMkLst>
          <pc:docMk/>
          <pc:sldMk cId="3166160250" sldId="4661"/>
        </pc:sldMkLst>
      </pc:sldChg>
    </pc:docChg>
  </pc:docChgLst>
  <pc:docChgLst>
    <pc:chgData name="贵申 王" userId="201fba2491c5f930" providerId="LiveId" clId="{BE5F07BA-78A1-4A86-9C12-2C93377AE3F8}"/>
    <pc:docChg chg="modSld">
      <pc:chgData name="贵申 王" userId="201fba2491c5f930" providerId="LiveId" clId="{BE5F07BA-78A1-4A86-9C12-2C93377AE3F8}" dt="2024-02-15T03:59:45.425" v="24" actId="1076"/>
      <pc:docMkLst>
        <pc:docMk/>
      </pc:docMkLst>
      <pc:sldChg chg="modSp mod">
        <pc:chgData name="贵申 王" userId="201fba2491c5f930" providerId="LiveId" clId="{BE5F07BA-78A1-4A86-9C12-2C93377AE3F8}" dt="2024-02-15T03:57:32.694" v="11" actId="1076"/>
        <pc:sldMkLst>
          <pc:docMk/>
          <pc:sldMk cId="1672213617" sldId="4636"/>
        </pc:sldMkLst>
      </pc:sldChg>
      <pc:sldChg chg="modSp mod">
        <pc:chgData name="贵申 王" userId="201fba2491c5f930" providerId="LiveId" clId="{BE5F07BA-78A1-4A86-9C12-2C93377AE3F8}" dt="2024-02-15T03:58:37.555" v="18" actId="1076"/>
        <pc:sldMkLst>
          <pc:docMk/>
          <pc:sldMk cId="1845644041" sldId="4637"/>
        </pc:sldMkLst>
      </pc:sldChg>
      <pc:sldChg chg="modSp mod">
        <pc:chgData name="贵申 王" userId="201fba2491c5f930" providerId="LiveId" clId="{BE5F07BA-78A1-4A86-9C12-2C93377AE3F8}" dt="2024-02-15T03:59:45.425" v="24" actId="1076"/>
        <pc:sldMkLst>
          <pc:docMk/>
          <pc:sldMk cId="1949370932" sldId="4638"/>
        </pc:sldMkLst>
      </pc:sldChg>
      <pc:sldChg chg="modSp mod">
        <pc:chgData name="贵申 王" userId="201fba2491c5f930" providerId="LiveId" clId="{BE5F07BA-78A1-4A86-9C12-2C93377AE3F8}" dt="2024-02-15T03:57:43.721" v="12" actId="948"/>
        <pc:sldMkLst>
          <pc:docMk/>
          <pc:sldMk cId="3166160250" sldId="4661"/>
        </pc:sldMkLst>
      </pc:sldChg>
    </pc:docChg>
  </pc:docChgLst>
  <pc:docChgLst>
    <pc:chgData name="贵申 王" userId="201fba2491c5f930" providerId="LiveId" clId="{AC423027-406F-4C5A-949C-F9091A3B57C7}"/>
    <pc:docChg chg="addSld delSld modSld">
      <pc:chgData name="贵申 王" userId="201fba2491c5f930" providerId="LiveId" clId="{AC423027-406F-4C5A-949C-F9091A3B57C7}" dt="2024-02-15T05:17:50.188" v="157" actId="20577"/>
      <pc:docMkLst>
        <pc:docMk/>
      </pc:docMkLst>
      <pc:sldChg chg="modSp mod">
        <pc:chgData name="贵申 王" userId="201fba2491c5f930" providerId="LiveId" clId="{AC423027-406F-4C5A-949C-F9091A3B57C7}" dt="2024-02-15T05:17:50.188" v="157" actId="20577"/>
        <pc:sldMkLst>
          <pc:docMk/>
          <pc:sldMk cId="3166160250" sldId="4661"/>
        </pc:sldMkLst>
      </pc:sldChg>
      <pc:sldChg chg="modSp add mod">
        <pc:chgData name="贵申 王" userId="201fba2491c5f930" providerId="LiveId" clId="{AC423027-406F-4C5A-949C-F9091A3B57C7}" dt="2024-02-15T05:14:07.237" v="153" actId="20577"/>
        <pc:sldMkLst>
          <pc:docMk/>
          <pc:sldMk cId="2659026518" sldId="4662"/>
        </pc:sldMkLst>
      </pc:sldChg>
      <pc:sldChg chg="del">
        <pc:chgData name="贵申 王" userId="201fba2491c5f930" providerId="LiveId" clId="{AC423027-406F-4C5A-949C-F9091A3B57C7}" dt="2024-02-15T04:42:00.024" v="0" actId="47"/>
        <pc:sldMkLst>
          <pc:docMk/>
          <pc:sldMk cId="3265491517" sldId="4662"/>
        </pc:sldMkLst>
      </pc:sldChg>
      <pc:sldChg chg="del">
        <pc:chgData name="贵申 王" userId="201fba2491c5f930" providerId="LiveId" clId="{AC423027-406F-4C5A-949C-F9091A3B57C7}" dt="2024-02-15T04:42:00.430" v="1" actId="47"/>
        <pc:sldMkLst>
          <pc:docMk/>
          <pc:sldMk cId="2923489018" sldId="4663"/>
        </pc:sldMkLst>
      </pc:sldChg>
      <pc:sldChg chg="del">
        <pc:chgData name="贵申 王" userId="201fba2491c5f930" providerId="LiveId" clId="{AC423027-406F-4C5A-949C-F9091A3B57C7}" dt="2024-02-15T04:42:01.419" v="2" actId="47"/>
        <pc:sldMkLst>
          <pc:docMk/>
          <pc:sldMk cId="321536231" sldId="46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F3072A-251D-4C03-B226-BC63DB885AF7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F077D-1AD2-4648-8056-E08108D93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84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7">
            <a:extLst>
              <a:ext uri="{FF2B5EF4-FFF2-40B4-BE49-F238E27FC236}">
                <a16:creationId xmlns:a16="http://schemas.microsoft.com/office/drawing/2014/main" id="{8AF7C371-49C2-4450-9BD8-B079CB0D8E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376412-E752-4863-88DC-A3CF5ABF2F2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209923" name="Rectangle 2">
            <a:extLst>
              <a:ext uri="{FF2B5EF4-FFF2-40B4-BE49-F238E27FC236}">
                <a16:creationId xmlns:a16="http://schemas.microsoft.com/office/drawing/2014/main" id="{3EC952F8-E8BB-41E7-9DF8-8F07180B23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4" name="Rectangle 3">
            <a:extLst>
              <a:ext uri="{FF2B5EF4-FFF2-40B4-BE49-F238E27FC236}">
                <a16:creationId xmlns:a16="http://schemas.microsoft.com/office/drawing/2014/main" id="{6440F0FE-52E8-47FF-A41F-09281EE20C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699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E68FCE-2E04-A9B2-9C35-2928F5FBA3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7">
            <a:extLst>
              <a:ext uri="{FF2B5EF4-FFF2-40B4-BE49-F238E27FC236}">
                <a16:creationId xmlns:a16="http://schemas.microsoft.com/office/drawing/2014/main" id="{09B4C178-69F2-BE92-47E2-88FA08F74E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376412-E752-4863-88DC-A3CF5ABF2F2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209923" name="Rectangle 2">
            <a:extLst>
              <a:ext uri="{FF2B5EF4-FFF2-40B4-BE49-F238E27FC236}">
                <a16:creationId xmlns:a16="http://schemas.microsoft.com/office/drawing/2014/main" id="{B40C7DFA-E49C-A1CB-330E-CBE9D7B8C6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4" name="Rectangle 3">
            <a:extLst>
              <a:ext uri="{FF2B5EF4-FFF2-40B4-BE49-F238E27FC236}">
                <a16:creationId xmlns:a16="http://schemas.microsoft.com/office/drawing/2014/main" id="{493B1760-298F-4E85-D5F9-F3299CAD57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18928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84D491-C250-7CF0-E342-CA6C4C09BC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7">
            <a:extLst>
              <a:ext uri="{FF2B5EF4-FFF2-40B4-BE49-F238E27FC236}">
                <a16:creationId xmlns:a16="http://schemas.microsoft.com/office/drawing/2014/main" id="{FBF04A45-8491-EFE8-0767-8AB2C03620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376412-E752-4863-88DC-A3CF5ABF2F2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209923" name="Rectangle 2">
            <a:extLst>
              <a:ext uri="{FF2B5EF4-FFF2-40B4-BE49-F238E27FC236}">
                <a16:creationId xmlns:a16="http://schemas.microsoft.com/office/drawing/2014/main" id="{9F1FC78A-6ADC-E596-097C-97E1A26521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4" name="Rectangle 3">
            <a:extLst>
              <a:ext uri="{FF2B5EF4-FFF2-40B4-BE49-F238E27FC236}">
                <a16:creationId xmlns:a16="http://schemas.microsoft.com/office/drawing/2014/main" id="{855300D0-5252-4B34-299B-7CE48150AA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7277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FF5734-1F4F-FC9E-EFFF-70DDD8A32A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7">
            <a:extLst>
              <a:ext uri="{FF2B5EF4-FFF2-40B4-BE49-F238E27FC236}">
                <a16:creationId xmlns:a16="http://schemas.microsoft.com/office/drawing/2014/main" id="{05062A54-3534-EB42-33DC-9D54559339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SC FLi S5 TT" pitchFamily="49" charset="-128"/>
                <a:ea typeface="TSC FLi S5 TT" pitchFamily="49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376412-E752-4863-88DC-A3CF5ABF2F29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SC FLi S5 TT" pitchFamily="49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SC FLi S5 TT" pitchFamily="49" charset="-128"/>
              <a:cs typeface="+mn-cs"/>
            </a:endParaRPr>
          </a:p>
        </p:txBody>
      </p:sp>
      <p:sp>
        <p:nvSpPr>
          <p:cNvPr id="209923" name="Rectangle 2">
            <a:extLst>
              <a:ext uri="{FF2B5EF4-FFF2-40B4-BE49-F238E27FC236}">
                <a16:creationId xmlns:a16="http://schemas.microsoft.com/office/drawing/2014/main" id="{3A201234-FC87-2D76-1F0C-2A7D7CDC08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4" name="Rectangle 3">
            <a:extLst>
              <a:ext uri="{FF2B5EF4-FFF2-40B4-BE49-F238E27FC236}">
                <a16:creationId xmlns:a16="http://schemas.microsoft.com/office/drawing/2014/main" id="{43C16CBC-926F-BAAE-1682-D35B35DBCF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SC FLi S5 TT" pitchFamily="49" charset="-128"/>
              <a:ea typeface="TSC FLi S5 TT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0755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A579B-0E45-BEAF-BD27-695E120B6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70F3C1-DC45-2130-817D-B6B702867C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2A454-771D-86D8-6AEE-B7110CF33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EB8FA-6FA3-2E9A-A29D-BF2D04C35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743FB-E2DE-CE9E-B5AA-F27E7AAEF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C46AF1-0D18-4911-BFEC-FAF9773FEFB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5759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939A3-5BD4-8EEE-5A57-AC251E843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DB7A8B-0306-9A46-5B24-3F23522A4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539E0-F649-D850-0988-0C6B6FEF5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9860A-45BD-E7C5-60CC-01499EAD8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521D57-2710-9900-45D7-A8CD71C44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AC4288-C4F7-4903-BB63-9F58B5AAC0B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0610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ECCAF0-02F7-B060-9AD4-038267A20A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F09EDF-7986-A194-EC49-94E1E60020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377A4-5507-075A-80FC-5BCC1EEAB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11DB0-19F5-F662-6415-96D0641CB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75746E-236F-788A-2B0F-622899CA8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E675EE-722F-44F2-8B77-FE3E538A919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996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E526A-DE3C-4120-3ED3-2554EC6B9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D291D-6F8A-51AE-9C29-CC5BC5A10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9FBCC-7E1D-AA10-75FC-6275E99EA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1C916-7EAC-D81B-11EC-4F22B57B8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D4DD85-AECC-C5FF-0217-961E5A20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9B8C16-14FC-4DDE-BF28-B16667C340E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008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1B388-421E-1573-3010-2EEDAAC0F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688820-5F6E-D54B-396F-99C043D8F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7B705-6AEE-02B8-5403-57423FAC4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52ACB-D3DC-E748-470F-342FBEEFF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85EB4F-AE6A-3F21-C90F-E49B6ECD5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25EA23-85AD-443F-A773-6C0CBE8BA02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9004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A6E09-7AAD-9AA1-9406-0804AC04E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0471E-D152-AEC7-3834-C02430584A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F0212A-47AE-5426-9F1F-7F8442046F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65FF64-187C-5B2D-3307-B54C2D2C4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57B805-9963-63C1-E690-77B0AA7FB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C58F57-C790-E413-4776-053288587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940498-DDE9-4EAD-AEE6-F6ED35E3E2F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698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75CFC-5E29-6867-D451-1AC6D36BF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193B1-67E1-A70E-91A6-20EDE5EDDA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D5EDC6-2565-59A4-BD97-1CE6279885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8198E4-29FE-3441-3657-FE1EE37826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EE222-8316-3A56-B058-05F84B13BD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EFD0DE-40CB-A65A-3367-44034AEF1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F4063F-EF6D-8FEB-36D6-D0C9638CE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74FF0D-11DB-9770-830D-B28B89EFB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65CBA6-1D33-42EC-9AFF-F8383B1CB1C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736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59559-E063-01FF-DB51-83C2C8C24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DF88A3-F47B-1812-7C01-81E9264BB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2894C7-5C47-F908-E206-9C3A2EC53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8A6148-2268-3AA6-AC45-BD88BC136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DEBE9E-9C24-4D00-984B-66D1E03F687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3633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22063E-4CA9-4A08-F32F-280C5F002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F84D82-EB80-16F7-40DB-B7C9CCF06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50BB41-7E56-B563-5912-F0550F2E7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36BD8B-8F8D-4858-B3CC-4228C5FF1F2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1996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D955F-CD7F-5A8E-0B4A-9233AD8AD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13A6A-B88A-CAB4-36B3-5E7389CE2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9E13ED-C6ED-ED24-FD14-B5AFB75833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062312-96FD-407B-0F63-AE51001CB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BFA05-04E7-79CE-9869-C2F948043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D8337D-490E-63E8-0813-C4F2AFDF1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6FDC7F-63E7-4A2A-A799-5692C8C6829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5316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A3DD4-08F0-1500-940D-77CD5243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F25481-24EB-4B7F-60FE-B29443ABA7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6112EB-B137-9F94-6390-532220FBF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4ABFD1-F53F-2FDE-DD93-AC89A794B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9645B2-6532-96BC-E807-956DE82EF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A72E13-4190-034B-5B7D-80A182395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192004-51BA-4FD5-8B98-9D1A91B4D87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2029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053496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A29A2F-AFD8-3A4F-49F4-E9D88DE6A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64715E-C090-BE68-CCB9-15D3FECF4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17A7A1-EB1A-B62B-BA88-EC78185C3B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98C4E-C7C3-A44A-3424-E3D705F90B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1D2761-EE1D-DC57-7709-FE8D15FD47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2E7FCD2-E117-4402-BE18-9669A66AA56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7101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>
            <a:extLst>
              <a:ext uri="{FF2B5EF4-FFF2-40B4-BE49-F238E27FC236}">
                <a16:creationId xmlns:a16="http://schemas.microsoft.com/office/drawing/2014/main" id="{FD85F6DE-2BB8-453A-BA33-8C885727BA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1027" y="514350"/>
            <a:ext cx="772994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algn="ctr" eaLnBrk="1" hangingPunct="1">
              <a:spcBef>
                <a:spcPts val="0"/>
              </a:spcBef>
              <a:buNone/>
            </a:pPr>
            <a:r>
              <a:rPr lang="zh-CN" altLang="en-US" sz="3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只要有祢在我生命中 </a:t>
            </a:r>
            <a:endParaRPr lang="en-US" altLang="zh-CN" sz="32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0"/>
              </a:spcBef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As Long As You Are in My Life 1/4 </a:t>
            </a:r>
            <a:endParaRPr lang="en-US" altLang="zh-CN" sz="44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08899" name="Rectangle 3">
            <a:extLst>
              <a:ext uri="{FF2B5EF4-FFF2-40B4-BE49-F238E27FC236}">
                <a16:creationId xmlns:a16="http://schemas.microsoft.com/office/drawing/2014/main" id="{61CD89DF-5916-4A31-B7C9-BA0D703037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7390" y="1841765"/>
            <a:ext cx="8469631" cy="429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indent="0" algn="ctr" eaLnBrk="1" fontAlgn="auto" hangingPunct="1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只要有祢在我生命中，</a:t>
            </a:r>
            <a:endParaRPr lang="en-US" altLang="zh-CN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indent="0" algn="ctr" eaLnBrk="1" fontAlgn="auto" hangingPunct="1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我就永远不惊惶。</a:t>
            </a:r>
            <a:endParaRPr lang="en-US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indent="0" algn="ctr" eaLnBrk="1" fontAlgn="auto" hangingPunct="1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风雨那样大，旷野这样广，</a:t>
            </a:r>
            <a:endParaRPr lang="en-US" altLang="zh-CN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indent="0" algn="ctr" eaLnBrk="1" fontAlgn="auto" hangingPunct="1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有祢同在心平安。</a:t>
            </a:r>
            <a:endParaRPr lang="en-US" altLang="zh-CN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indent="0" algn="ctr" eaLnBrk="1" fontAlgn="auto" hangingPunct="1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endParaRPr lang="en-US" sz="2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800" b="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 long as You are in my life, </a:t>
            </a:r>
          </a:p>
          <a:p>
            <a:pPr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800" b="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 will never be frightened. </a:t>
            </a:r>
          </a:p>
          <a:p>
            <a:pPr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800" b="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storms are so fierce, and the wilderness so vast, </a:t>
            </a:r>
          </a:p>
          <a:p>
            <a:pPr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800" b="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but with You by my side, my heart is at peace.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160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2852F4-13DC-2373-E45B-8E9FF3D245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>
            <a:extLst>
              <a:ext uri="{FF2B5EF4-FFF2-40B4-BE49-F238E27FC236}">
                <a16:creationId xmlns:a16="http://schemas.microsoft.com/office/drawing/2014/main" id="{CB6C3965-B6C3-68A0-8F57-736006B39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1027" y="514350"/>
            <a:ext cx="772994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algn="ctr" eaLnBrk="1" hangingPunct="1">
              <a:spcBef>
                <a:spcPts val="0"/>
              </a:spcBef>
              <a:buNone/>
            </a:pPr>
            <a:r>
              <a:rPr lang="zh-CN" altLang="en-US" sz="3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只要有祢在我生命中 </a:t>
            </a:r>
            <a:endParaRPr lang="en-US" altLang="zh-CN" sz="32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0"/>
              </a:spcBef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As Long As You Are in My Life 2/4 </a:t>
            </a:r>
            <a:endParaRPr lang="en-US" altLang="zh-CN" sz="44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08899" name="Rectangle 3">
            <a:extLst>
              <a:ext uri="{FF2B5EF4-FFF2-40B4-BE49-F238E27FC236}">
                <a16:creationId xmlns:a16="http://schemas.microsoft.com/office/drawing/2014/main" id="{D733EC37-9FED-CAFF-B321-227250863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1583" y="1944635"/>
            <a:ext cx="9688831" cy="429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indent="0" algn="ctr" eaLnBrk="1" fontAlgn="auto" hangingPunct="1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只要有祢在我生命中，</a:t>
            </a:r>
            <a:endParaRPr lang="en-US" altLang="zh-CN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indent="0" algn="ctr" eaLnBrk="1" fontAlgn="auto" hangingPunct="1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我就永远不孤单。</a:t>
            </a:r>
            <a:endParaRPr lang="en-US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indent="0" algn="ctr" eaLnBrk="1" fontAlgn="auto" hangingPunct="1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有祢同作伴，与祢同步走，</a:t>
            </a:r>
            <a:endParaRPr lang="en-US" altLang="zh-CN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indent="0" algn="ctr" eaLnBrk="1" fontAlgn="auto" hangingPunct="1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充满温暖不畏寒。</a:t>
            </a:r>
            <a:endParaRPr lang="en-US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indent="0" algn="ctr" eaLnBrk="1" fontAlgn="auto" hangingPunct="1">
              <a:spcBef>
                <a:spcPts val="600"/>
              </a:spcBef>
              <a:spcAft>
                <a:spcPts val="0"/>
              </a:spcAft>
              <a:buFontTx/>
              <a:buNone/>
              <a:defRPr/>
            </a:pPr>
            <a:endParaRPr lang="en-US" sz="2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800" b="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 long as </a:t>
            </a:r>
            <a:r>
              <a:rPr lang="en-US" altLang="zh-CN" sz="2800" b="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800" b="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ou are in my life, </a:t>
            </a:r>
          </a:p>
          <a:p>
            <a:pPr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800" b="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 will never be lonely. </a:t>
            </a:r>
          </a:p>
          <a:p>
            <a:pPr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800" b="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With You as 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dearest </a:t>
            </a:r>
            <a:r>
              <a:rPr lang="en-US" sz="2800" b="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companion, and walking in step with You, </a:t>
            </a:r>
          </a:p>
          <a:p>
            <a:pPr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2800" b="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 am full of warmth and unafraid of the cold.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884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95023C-C284-84B2-EA2A-C47C383DA5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>
            <a:extLst>
              <a:ext uri="{FF2B5EF4-FFF2-40B4-BE49-F238E27FC236}">
                <a16:creationId xmlns:a16="http://schemas.microsoft.com/office/drawing/2014/main" id="{BB074247-0C8D-1855-87CC-DA3A64CC4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1027" y="514350"/>
            <a:ext cx="772994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algn="ctr" eaLnBrk="1" hangingPunct="1">
              <a:spcBef>
                <a:spcPts val="0"/>
              </a:spcBef>
              <a:buNone/>
            </a:pPr>
            <a:r>
              <a:rPr lang="zh-CN" altLang="en-US" sz="3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只要有祢在我生命中 </a:t>
            </a:r>
            <a:endParaRPr lang="en-US" altLang="zh-CN" sz="32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0"/>
              </a:spcBef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As Long As You Are in My Life 3/4 </a:t>
            </a:r>
            <a:endParaRPr lang="en-US" altLang="zh-CN" sz="44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08899" name="Rectangle 3">
            <a:extLst>
              <a:ext uri="{FF2B5EF4-FFF2-40B4-BE49-F238E27FC236}">
                <a16:creationId xmlns:a16="http://schemas.microsoft.com/office/drawing/2014/main" id="{BCB399AF-60CD-4E5B-A63C-E91433EE9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7390" y="1841765"/>
            <a:ext cx="8469631" cy="429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algn="ctr" eaLnBrk="1" hangingPunct="1">
              <a:spcBef>
                <a:spcPts val="600"/>
              </a:spcBef>
              <a:buSzPct val="85000"/>
              <a:buNone/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海水会干，石头会烂，</a:t>
            </a:r>
            <a:endParaRPr lang="en-US" altLang="zh-CN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  <a:buSzPct val="85000"/>
              <a:buNone/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祢的大爱永不变。</a:t>
            </a:r>
            <a:endParaRPr lang="en-US" altLang="en-US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  <a:buSzPct val="85000"/>
              <a:buNone/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甘愿为我受尽折磨，</a:t>
            </a:r>
            <a:endParaRPr lang="en-US" altLang="zh-CN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  <a:buSzPct val="85000"/>
              <a:buNone/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将我当作祢心肝。</a:t>
            </a:r>
            <a:endParaRPr lang="en-US" altLang="en-US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indent="0" algn="ctr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en-US" sz="2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0"/>
              </a:spcBef>
              <a:buSzPct val="85000"/>
              <a:buNone/>
            </a:pPr>
            <a:r>
              <a:rPr lang="en-US" sz="2800" b="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sea may dry up, and rocks may decay, </a:t>
            </a:r>
          </a:p>
          <a:p>
            <a:pPr algn="ctr" eaLnBrk="1" hangingPunct="1">
              <a:spcBef>
                <a:spcPts val="0"/>
              </a:spcBef>
              <a:buSzPct val="85000"/>
              <a:buNone/>
            </a:pPr>
            <a:r>
              <a:rPr lang="en-US" sz="2800" b="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but Your great love remains unchanged. </a:t>
            </a:r>
          </a:p>
          <a:p>
            <a:pPr algn="ctr" eaLnBrk="1" hangingPunct="1">
              <a:spcBef>
                <a:spcPts val="0"/>
              </a:spcBef>
              <a:buSzPct val="85000"/>
              <a:buNone/>
            </a:pPr>
            <a:r>
              <a:rPr lang="en-US" sz="2800" b="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 were willing to endure all torment for me, </a:t>
            </a:r>
          </a:p>
          <a:p>
            <a:pPr algn="ctr" eaLnBrk="1" hangingPunct="1">
              <a:spcBef>
                <a:spcPts val="0"/>
              </a:spcBef>
              <a:buSzPct val="85000"/>
              <a:buNone/>
            </a:pPr>
            <a:r>
              <a:rPr lang="en-US" sz="2800" b="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considering me as Your heart.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412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F06A27-9EB8-72C9-2C60-D604020690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>
            <a:extLst>
              <a:ext uri="{FF2B5EF4-FFF2-40B4-BE49-F238E27FC236}">
                <a16:creationId xmlns:a16="http://schemas.microsoft.com/office/drawing/2014/main" id="{C2A16C20-1198-C743-F4B5-807934B28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1027" y="514350"/>
            <a:ext cx="772994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algn="ctr" eaLnBrk="1" hangingPunct="1">
              <a:spcBef>
                <a:spcPts val="0"/>
              </a:spcBef>
              <a:buNone/>
            </a:pPr>
            <a:r>
              <a:rPr lang="zh-CN" altLang="en-US" sz="3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只要有祢在我生命中 </a:t>
            </a:r>
            <a:endParaRPr lang="en-US" altLang="zh-CN" sz="32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0"/>
              </a:spcBef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As Long As You Are in My Life 4/4 </a:t>
            </a:r>
            <a:endParaRPr lang="en-US" altLang="zh-CN" sz="44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08899" name="Rectangle 3">
            <a:extLst>
              <a:ext uri="{FF2B5EF4-FFF2-40B4-BE49-F238E27FC236}">
                <a16:creationId xmlns:a16="http://schemas.microsoft.com/office/drawing/2014/main" id="{3A6C411B-0430-DC3A-7A50-6E0C4F041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1169" y="1910345"/>
            <a:ext cx="8709660" cy="429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85000"/>
              <a:buBlip>
                <a:blip r:embed="rId3"/>
              </a:buBlip>
              <a:defRPr sz="3200">
                <a:solidFill>
                  <a:schemeClr val="tx1"/>
                </a:solidFill>
                <a:latin typeface="TSC FLi S5 TT" pitchFamily="49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SC FLi S5 TT" pitchFamily="49" charset="-128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SC FLi S5 TT" pitchFamily="49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SC FLi S5 TT" pitchFamily="49" charset="-128"/>
              </a:defRPr>
            </a:lvl9pPr>
          </a:lstStyle>
          <a:p>
            <a:pPr algn="ctr" eaLnBrk="1" hangingPunct="1">
              <a:spcBef>
                <a:spcPts val="600"/>
              </a:spcBef>
              <a:buSzPct val="85000"/>
              <a:buNone/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海水会干，石头会烂，</a:t>
            </a:r>
            <a:endParaRPr lang="en-US" altLang="zh-CN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  <a:buSzPct val="85000"/>
              <a:buNone/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祢的大爱永不变。</a:t>
            </a:r>
            <a:endParaRPr lang="en-US" altLang="en-US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  <a:buSzPct val="85000"/>
              <a:buNone/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恩情这般，如何感谢，</a:t>
            </a:r>
            <a:endParaRPr lang="en-US" altLang="zh-CN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600"/>
              </a:spcBef>
              <a:buSzPct val="85000"/>
              <a:buNone/>
            </a:pPr>
            <a:r>
              <a:rPr lang="zh-CN" altLang="en-US" sz="3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一生与主心相连！</a:t>
            </a:r>
            <a:endParaRPr lang="en-US" altLang="en-US" sz="32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indent="0" algn="ctr" eaLnBrk="1" fontAlgn="auto" hangingPunct="1">
              <a:spcBef>
                <a:spcPts val="600"/>
              </a:spcBef>
              <a:spcAft>
                <a:spcPts val="0"/>
              </a:spcAft>
              <a:buNone/>
              <a:defRPr/>
            </a:pPr>
            <a:endParaRPr lang="en-US" sz="20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1" hangingPunct="1">
              <a:spcBef>
                <a:spcPts val="0"/>
              </a:spcBef>
              <a:buSzPct val="85000"/>
              <a:buNone/>
            </a:pPr>
            <a:r>
              <a:rPr lang="en-US" sz="2800" b="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sea may dry up, and rocks may decay, </a:t>
            </a:r>
          </a:p>
          <a:p>
            <a:pPr algn="ctr" eaLnBrk="1" hangingPunct="1">
              <a:spcBef>
                <a:spcPts val="0"/>
              </a:spcBef>
              <a:buSzPct val="85000"/>
              <a:buNone/>
            </a:pPr>
            <a:r>
              <a:rPr lang="en-US" sz="2800" b="0" i="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but Your great love remains unchanged. </a:t>
            </a:r>
          </a:p>
          <a:p>
            <a:pPr algn="ctr" eaLnBrk="1" hangingPunct="1">
              <a:spcBef>
                <a:spcPts val="0"/>
              </a:spcBef>
              <a:buSzPct val="85000"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can I thank You for such an</a:t>
            </a:r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amazing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grace?</a:t>
            </a:r>
          </a:p>
          <a:p>
            <a:pPr algn="ctr" eaLnBrk="1" hangingPunct="1">
              <a:spcBef>
                <a:spcPts val="0"/>
              </a:spcBef>
              <a:buSzPct val="85000"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whole life will be devoted to You, the Lord!</a:t>
            </a:r>
          </a:p>
        </p:txBody>
      </p:sp>
    </p:spTree>
    <p:extLst>
      <p:ext uri="{BB962C8B-B14F-4D97-AF65-F5344CB8AC3E}">
        <p14:creationId xmlns:p14="http://schemas.microsoft.com/office/powerpoint/2010/main" val="839853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378</Words>
  <Application>Microsoft Office PowerPoint</Application>
  <PresentationFormat>Widescreen</PresentationFormat>
  <Paragraphs>48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Microsoft YaHei</vt:lpstr>
      <vt:lpstr>TSC FLi S5 TT</vt:lpstr>
      <vt:lpstr>Arial</vt:lpstr>
      <vt:lpstr>Calibri</vt:lpstr>
      <vt:lpstr>Calibri Light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贵申</dc:creator>
  <cp:lastModifiedBy>贵申 王</cp:lastModifiedBy>
  <cp:revision>1</cp:revision>
  <dcterms:created xsi:type="dcterms:W3CDTF">2023-07-27T18:03:31Z</dcterms:created>
  <dcterms:modified xsi:type="dcterms:W3CDTF">2025-05-29T02:31:43Z</dcterms:modified>
</cp:coreProperties>
</file>